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562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people think of yoga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61563"/>
            <a:ext cx="11143060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think it can not only help them keep healthy but also make them feel relaxed.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3070165"/>
            <a:ext cx="1112580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think yoga can not only help them keep healthy but also make them feel relaxed.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可知，人们认为瑜伽不仅能帮助他们保持健康，还能让他们感到放松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58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tips does the writer give us on practising yoga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2357506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Four./4.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3182743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根据最后一段中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of all ...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 ...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 ...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...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可知，作者一共给了四条建议。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39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need to eat something before doing yoga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5430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 don’t.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had better not eat anything two or four hours before doing yoga.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可知，做瑜伽之前最好不要吃东西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0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37710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05906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yoga can not only help them keep healthy but also make them feel relaxed.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们认为瑜伽不仅能帮助他们保持健康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还能让他们感到放松。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383887"/>
            <a:ext cx="1224136" cy="37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12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146695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yoga can not only help them keep healthy but also make them feel relaxed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是宾语从句，省略了连接词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only...but also...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不但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而且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，连接两个并列成分。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558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188836"/>
            <a:ext cx="4764390" cy="57340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102612" y="1994462"/>
            <a:ext cx="2037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阅读表达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808" y="764704"/>
            <a:ext cx="11450894" cy="1219165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2880275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文主要介绍了瑜伽的优点以及作者给出的建议。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042874"/>
            <a:ext cx="2736304" cy="668653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483035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山东滨州无棣调研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28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908720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know yoga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popular sport, many people like doing it in their free time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think yoga can not only help them keep healthy but also make them feel relaxed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994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fact, yoga isn’t a new 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in India started practising it around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time, people found that many plants and animals could heal themselves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they started to copy their movements and then the sport of yoga came to the world soon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4418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over 300 million people in the world are practising yoga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because yoga has many advantages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NHS England, yoga can make you stronger, help you have a good sleep and keep you from getting too fat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yoga is right for everyone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Young kids or old people, all can learn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tennis player Novak Djokovic practises yoga,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0258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Yoga helps me be the best and stops me from getting injured,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learning the facts about yoga, you must hope to start practising it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don’t rush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匆忙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some tips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of all, wear comfortable clothes and take off your shoes and socks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299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eat on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had better not eat anything two or four hours before doing yoga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Third, have fun and enjoy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play music while doing yoga, or practise outside in a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Last, keep going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it for 30 minutes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are busy, three times a week will be OK,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5773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people are there practising yoga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33380" y="1542383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Over 300 million.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42006" y="2322795"/>
            <a:ext cx="11341832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over 300 million people in the world are practising yoga.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可知，有超过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亿的人在练习瑜伽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867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Novak Djokovic say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33380" y="1457601"/>
            <a:ext cx="1099041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Yoga helps him be the best and stops him from getting injured.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61295" y="3109074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‘Yoga helps me be the best and stops me from getting injured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he says.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Novak Djokovic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说瑜伽帮助他做到最好，防止他受伤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974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640</Words>
  <Application>Microsoft Office PowerPoint</Application>
  <PresentationFormat>自定义</PresentationFormat>
  <Paragraphs>38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